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2302" y="3716499"/>
            <a:ext cx="8521516" cy="1646299"/>
          </a:xfrm>
          <a:ln>
            <a:noFill/>
          </a:ln>
        </p:spPr>
        <p:txBody>
          <a:bodyPr/>
          <a:lstStyle/>
          <a:p>
            <a:r>
              <a:rPr lang="ru-RU" dirty="0" smtClean="0"/>
              <a:t>Многодетный Новый год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4" y="214022"/>
            <a:ext cx="11623292" cy="362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2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7091" y="546652"/>
            <a:ext cx="9301552" cy="564379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Я люблю, когда много людей, стараюсь проводить мероприятия по сближению, знакомству семей друг с другом, но когда можно объединить наибольшее количество семей? Конечно, в Новый год – самый долгожданный семейный праздник. Ожидание чуда, сказки, сладкого подарка. К сожалению, не все наши семьи могут позволить себе выделить время и финансы на совместное времяпрепровождение, найти новых друзей, «выгулять» свои наряды, похвастаться успехами своей семьи... В исправлении этого недоразумения я стараюсь им помочь. В отдыхе нуждаются не только дети, но и родители (если не в большей степени). Поэтому всей многодетной семье предоставляется время на отдых. Кто-то фотографируется на фотозонах всей большой семьей, кто-то играет с аниматорами, кто-то участвует в конкурсах, и, конечно, все участвуют в общем концерте, посвященном новогоднему празднику. Ну и в заключение вечера все дети получают </a:t>
            </a:r>
            <a:r>
              <a:rPr lang="ru-RU" smtClean="0"/>
              <a:t>сладкий подарок.</a:t>
            </a:r>
            <a:endParaRPr lang="ru-RU" dirty="0" smtClean="0"/>
          </a:p>
          <a:p>
            <a:r>
              <a:rPr lang="ru-RU" dirty="0" smtClean="0"/>
              <a:t>С 2015 </a:t>
            </a:r>
            <a:r>
              <a:rPr lang="ru-RU" dirty="0"/>
              <a:t>года ежегодно проводятся новогодние праздники для многодетных семей. С помощью привлеченных средств арендуется помещение, нанимаются аниматоры, приобретаются подарки каждому ребенку. Охват 600 человек </a:t>
            </a:r>
            <a:r>
              <a:rPr lang="ru-RU" dirty="0" smtClean="0"/>
              <a:t>ежегодно (к сожалению, государственные структуры в этом не помогают и не участвуют). </a:t>
            </a:r>
            <a:r>
              <a:rPr lang="ru-RU" dirty="0"/>
              <a:t>В последние 2 </a:t>
            </a:r>
            <a:r>
              <a:rPr lang="ru-RU" dirty="0" smtClean="0"/>
              <a:t>года, </a:t>
            </a:r>
            <a:r>
              <a:rPr lang="ru-RU" dirty="0"/>
              <a:t>в связи с </a:t>
            </a:r>
            <a:r>
              <a:rPr lang="ru-RU" dirty="0" err="1"/>
              <a:t>ковидными</a:t>
            </a:r>
            <a:r>
              <a:rPr lang="ru-RU" dirty="0"/>
              <a:t> </a:t>
            </a:r>
            <a:r>
              <a:rPr lang="ru-RU" dirty="0" smtClean="0"/>
              <a:t>ограничениями, </a:t>
            </a:r>
            <a:r>
              <a:rPr lang="ru-RU" dirty="0"/>
              <a:t>многодетные семьи не могли собраться вместе в таком количестве, поэтому нашли выход - в 2020 году ходили несколько дней в театры, а в 2021 году </a:t>
            </a:r>
            <a:r>
              <a:rPr lang="ru-RU" dirty="0" smtClean="0"/>
              <a:t>из-за финансовых трудностей у </a:t>
            </a:r>
            <a:r>
              <a:rPr lang="ru-RU" dirty="0"/>
              <a:t>спонсоров, я лично ездила Снегурочкой с Дедом Морозом</a:t>
            </a:r>
            <a:r>
              <a:rPr lang="ru-RU" dirty="0" smtClean="0"/>
              <a:t>, т.к</a:t>
            </a:r>
            <a:r>
              <a:rPr lang="ru-RU" dirty="0"/>
              <a:t>. дети все равно ждали </a:t>
            </a:r>
            <a:r>
              <a:rPr lang="ru-RU" dirty="0" smtClean="0"/>
              <a:t>праздника.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1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3690"/>
            <a:ext cx="3879574" cy="29096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630" y="3339548"/>
            <a:ext cx="5154396" cy="34369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566" y="213690"/>
            <a:ext cx="4525617" cy="3394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39548"/>
            <a:ext cx="5148470" cy="34329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6" t="-1483" r="-99" b="297"/>
          <a:stretch/>
        </p:blipFill>
        <p:spPr>
          <a:xfrm>
            <a:off x="4300477" y="139148"/>
            <a:ext cx="2927786" cy="37510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61644" y="5983357"/>
            <a:ext cx="924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2015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7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441" y="2701439"/>
            <a:ext cx="5353879" cy="401540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20" y="119270"/>
            <a:ext cx="5303454" cy="35363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02" y="3309730"/>
            <a:ext cx="5109680" cy="34071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9" t="1333" r="21108"/>
          <a:stretch/>
        </p:blipFill>
        <p:spPr>
          <a:xfrm>
            <a:off x="2270922" y="119270"/>
            <a:ext cx="4036539" cy="38066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8060" y="1252835"/>
            <a:ext cx="1321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2016 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795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7" y="2922104"/>
            <a:ext cx="5631381" cy="37549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5" y="99392"/>
            <a:ext cx="5422700" cy="36158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657" y="99392"/>
            <a:ext cx="5422700" cy="36158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5" y="3571112"/>
            <a:ext cx="4751941" cy="31685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92078" y="5227983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2017 г.</a:t>
            </a:r>
          </a:p>
        </p:txBody>
      </p:sp>
    </p:spTree>
    <p:extLst>
      <p:ext uri="{BB962C8B-B14F-4D97-AF65-F5344CB8AC3E}">
        <p14:creationId xmlns:p14="http://schemas.microsoft.com/office/powerpoint/2010/main" val="8777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t="1037" r="16002"/>
          <a:stretch/>
        </p:blipFill>
        <p:spPr>
          <a:xfrm>
            <a:off x="99391" y="110852"/>
            <a:ext cx="4164495" cy="33956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" y="3506509"/>
            <a:ext cx="5064961" cy="3377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t="2370" r="12938"/>
          <a:stretch/>
        </p:blipFill>
        <p:spPr>
          <a:xfrm>
            <a:off x="3607019" y="1123121"/>
            <a:ext cx="4474372" cy="35860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524" y="110852"/>
            <a:ext cx="4601171" cy="30680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85183" y="5635487"/>
            <a:ext cx="161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2018 г.</a:t>
            </a:r>
            <a:endParaRPr lang="ru-RU" sz="2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504" y="3690547"/>
            <a:ext cx="4750252" cy="316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269" y="3353885"/>
            <a:ext cx="5058365" cy="33729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6" y="120334"/>
            <a:ext cx="4969565" cy="33136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668" y="46018"/>
            <a:ext cx="4969565" cy="3307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7" y="3434024"/>
            <a:ext cx="4938180" cy="3292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3" t="26230" r="10468" b="17309"/>
          <a:stretch/>
        </p:blipFill>
        <p:spPr>
          <a:xfrm>
            <a:off x="3955774" y="2276061"/>
            <a:ext cx="4031692" cy="25841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05670" y="1133061"/>
            <a:ext cx="1172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2019 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753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338" y="3940406"/>
            <a:ext cx="4193661" cy="27963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90" y="149087"/>
            <a:ext cx="2624443" cy="39358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43" y="3489745"/>
            <a:ext cx="4869521" cy="32469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25" y="246233"/>
            <a:ext cx="5187574" cy="3459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01" y="0"/>
            <a:ext cx="2955812" cy="44328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32442" y="5338566"/>
            <a:ext cx="1649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2020 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7285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7" t="-2195" r="15514"/>
          <a:stretch/>
        </p:blipFill>
        <p:spPr>
          <a:xfrm>
            <a:off x="238539" y="106504"/>
            <a:ext cx="4510418" cy="29945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9" t="-220" r="5237" b="1"/>
          <a:stretch/>
        </p:blipFill>
        <p:spPr>
          <a:xfrm>
            <a:off x="7066721" y="3816207"/>
            <a:ext cx="4939748" cy="2916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t="-439" r="13438"/>
          <a:stretch/>
        </p:blipFill>
        <p:spPr>
          <a:xfrm>
            <a:off x="168965" y="3478697"/>
            <a:ext cx="5655851" cy="3254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9" t="440" r="24704"/>
          <a:stretch/>
        </p:blipFill>
        <p:spPr>
          <a:xfrm>
            <a:off x="7184567" y="35783"/>
            <a:ext cx="4821902" cy="3442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04" y="2419597"/>
            <a:ext cx="3838469" cy="25582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44103" y="1053548"/>
            <a:ext cx="132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2021 г.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7375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</TotalTime>
  <Words>285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Многодетный Новый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Многодетный Новый год</dc:title>
  <dc:creator>user</dc:creator>
  <cp:lastModifiedBy>user</cp:lastModifiedBy>
  <cp:revision>11</cp:revision>
  <dcterms:created xsi:type="dcterms:W3CDTF">2022-04-12T15:45:04Z</dcterms:created>
  <dcterms:modified xsi:type="dcterms:W3CDTF">2022-04-12T17:45:52Z</dcterms:modified>
</cp:coreProperties>
</file>